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What, of this goldfish, would you wish?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rotations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A: 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504" y="1828800"/>
            <a:ext cx="11460991" cy="4881965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1</a:t>
            </a:r>
            <a:r>
              <a:rPr lang="en-US" dirty="0" smtClean="0"/>
              <a:t>: Write the vocabulary definitions for the bolded terms in the textbook.  </a:t>
            </a:r>
          </a:p>
          <a:p>
            <a:r>
              <a:rPr lang="en-US" b="1" dirty="0" smtClean="0"/>
              <a:t>Step 2:</a:t>
            </a:r>
            <a:r>
              <a:rPr lang="en-US" dirty="0" smtClean="0"/>
              <a:t> Write a short sentence correctly using each word.</a:t>
            </a:r>
          </a:p>
          <a:p>
            <a:pPr marL="0" indent="0">
              <a:buNone/>
            </a:pPr>
            <a:r>
              <a:rPr lang="en-US" dirty="0" smtClean="0"/>
              <a:t>(You will find these definitions on the right side of the text)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u="sng" dirty="0" smtClean="0"/>
              <a:t>Definition + Sentence for each:</a:t>
            </a:r>
          </a:p>
          <a:p>
            <a:pPr marL="0" indent="0">
              <a:buNone/>
            </a:pPr>
            <a:r>
              <a:rPr lang="en-US" sz="2400" dirty="0" smtClean="0"/>
              <a:t>1. Poignant: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Wizened: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3. Beleaguered: </a:t>
            </a:r>
          </a:p>
          <a:p>
            <a:pPr marL="0" indent="0">
              <a:buNone/>
            </a:pPr>
            <a:r>
              <a:rPr lang="en-US" sz="2400" dirty="0" smtClean="0"/>
              <a:t>4. Fluent: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B: Figurative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504" y="1828800"/>
            <a:ext cx="11460991" cy="48819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story, </a:t>
            </a:r>
            <a:r>
              <a:rPr lang="en-US" sz="2800" b="1" dirty="0" smtClean="0"/>
              <a:t>find three examples of figurative language</a:t>
            </a:r>
            <a:r>
              <a:rPr lang="en-US" sz="2800" dirty="0" smtClean="0"/>
              <a:t>. This can be an example of a simile, metaphor, alliteration, oxymoron, idiom, personification, etc.  Make sure to cite the page number and paragraph.</a:t>
            </a:r>
          </a:p>
          <a:p>
            <a:endParaRPr lang="en-US" sz="2800" dirty="0"/>
          </a:p>
          <a:p>
            <a:r>
              <a:rPr lang="en-US" sz="2800" dirty="0" smtClean="0"/>
              <a:t>1. “____________________________,” (Page __, Paragraph ___)</a:t>
            </a:r>
          </a:p>
          <a:p>
            <a:pPr lvl="1"/>
            <a:r>
              <a:rPr lang="en-US" sz="2600" dirty="0" smtClean="0"/>
              <a:t>Example of a(n) ______________.</a:t>
            </a:r>
          </a:p>
          <a:p>
            <a:r>
              <a:rPr lang="en-US" sz="2800" dirty="0" smtClean="0"/>
              <a:t>2.</a:t>
            </a:r>
          </a:p>
          <a:p>
            <a:r>
              <a:rPr lang="en-US" sz="2800" dirty="0" smtClean="0"/>
              <a:t>3.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701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c: Analysis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Answer the following in full sentences:</a:t>
            </a:r>
          </a:p>
          <a:p>
            <a:r>
              <a:rPr lang="en-US" sz="2400" dirty="0" smtClean="0"/>
              <a:t>1) What does the dialogue between Sergei and the goldfish reveal about their relationship?</a:t>
            </a:r>
          </a:p>
          <a:p>
            <a:r>
              <a:rPr lang="en-US" sz="2400" dirty="0" smtClean="0"/>
              <a:t>2) When Sergei realizes that Yoni is dead, he must make a decision.  What conflicting motivations must he sort out before he can decide whether or not to use his last wish?</a:t>
            </a:r>
          </a:p>
          <a:p>
            <a:r>
              <a:rPr lang="en-US" sz="2400" dirty="0" smtClean="0"/>
              <a:t>3) Why does Sergei save his final wish for so long? What does this mean for his future with the goldfish?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672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D: Theme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Answer the following:</a:t>
            </a:r>
          </a:p>
          <a:p>
            <a:r>
              <a:rPr lang="en-US" sz="3600" dirty="0" smtClean="0"/>
              <a:t>1) What theme </a:t>
            </a:r>
            <a:r>
              <a:rPr lang="en-US" sz="3600" i="1" dirty="0" smtClean="0"/>
              <a:t>about happiness </a:t>
            </a:r>
            <a:r>
              <a:rPr lang="en-US" sz="3600" dirty="0" smtClean="0"/>
              <a:t>does this story convey through Sergei’s situation and actions and the outcome of events?</a:t>
            </a:r>
          </a:p>
          <a:p>
            <a:r>
              <a:rPr lang="en-US" sz="3600" dirty="0" smtClean="0"/>
              <a:t>2) What other theme can we attribute to this tale?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7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e: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we </a:t>
            </a:r>
            <a:r>
              <a:rPr lang="en-US" sz="3200" b="1" dirty="0" smtClean="0"/>
              <a:t>infer</a:t>
            </a:r>
            <a:r>
              <a:rPr lang="en-US" sz="3200" dirty="0" smtClean="0"/>
              <a:t>, we use details in a text to draw a conclusion about something that the author does not state directly. </a:t>
            </a:r>
          </a:p>
          <a:p>
            <a:r>
              <a:rPr lang="en-US" sz="3200" dirty="0" smtClean="0"/>
              <a:t>1) What were Sergei’s first two wishes? Provide citation (Page, Paragraph)</a:t>
            </a:r>
          </a:p>
          <a:p>
            <a:r>
              <a:rPr lang="en-US" sz="3200" dirty="0"/>
              <a:t>2</a:t>
            </a:r>
            <a:r>
              <a:rPr lang="en-US" sz="3200" dirty="0" smtClean="0"/>
              <a:t>) What can we infer about Sergei’s character based on the way he uses his first two wishes?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1692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F: Reader Response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Answer the following:</a:t>
            </a:r>
          </a:p>
          <a:p>
            <a:r>
              <a:rPr lang="en-US" sz="3200" dirty="0" smtClean="0"/>
              <a:t>1) What was </a:t>
            </a:r>
            <a:r>
              <a:rPr lang="en-US" sz="3200" i="1" dirty="0" smtClean="0"/>
              <a:t>your</a:t>
            </a:r>
            <a:r>
              <a:rPr lang="en-US" sz="3200" dirty="0" smtClean="0"/>
              <a:t> reaction to Sergei’s violence and unexpected act? </a:t>
            </a:r>
          </a:p>
          <a:p>
            <a:r>
              <a:rPr lang="en-US" sz="3200" dirty="0" smtClean="0"/>
              <a:t>2) Which character do you sympathize with </a:t>
            </a:r>
            <a:r>
              <a:rPr lang="en-US" sz="3200" u="sng" dirty="0" smtClean="0"/>
              <a:t>the most</a:t>
            </a:r>
            <a:r>
              <a:rPr lang="en-US" sz="3200" dirty="0" smtClean="0"/>
              <a:t>? Why is this?</a:t>
            </a:r>
          </a:p>
          <a:p>
            <a:r>
              <a:rPr lang="en-US" sz="3200" dirty="0" smtClean="0"/>
              <a:t>3) Do you think that it was selfish for Sergei to hold onto the Goldfish for such a long time? Why/why not?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912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22</TotalTime>
  <Words>399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</vt:lpstr>
      <vt:lpstr>What, of this goldfish, would you wish?</vt:lpstr>
      <vt:lpstr>Station A:  Vocabulary</vt:lpstr>
      <vt:lpstr>Station B: Figurative Language </vt:lpstr>
      <vt:lpstr>Station c: Analysis of characters</vt:lpstr>
      <vt:lpstr>Station D: Theme </vt:lpstr>
      <vt:lpstr>Station e: Inference</vt:lpstr>
      <vt:lpstr>Station F: Reader Response 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What, of this goldfish, would you wish?</dc:title>
  <dc:creator>Kollar, Charise</dc:creator>
  <cp:lastModifiedBy>Kollar, Charise</cp:lastModifiedBy>
  <cp:revision>3</cp:revision>
  <dcterms:created xsi:type="dcterms:W3CDTF">2017-08-22T15:58:20Z</dcterms:created>
  <dcterms:modified xsi:type="dcterms:W3CDTF">2017-08-22T16:20:21Z</dcterms:modified>
</cp:coreProperties>
</file>